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Chakra Petch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hakraPetch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hakraPetch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b0e7df184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0e7df1845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b0e7df1845_2_4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0e7df1845_2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b0e7df1845_2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0e7df184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b0e7df1845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0e7df1845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b0e7df1845_2_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0e7df1845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b0e7df1845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d5922a6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1d5922a6e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0e7df1845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b0e7df1845_2_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8f681285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38f681285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0e7df1845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b0e7df1845_2_2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8f68128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38f6812850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0" y="1095875"/>
            <a:ext cx="6829035" cy="2667443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4608" y="1648574"/>
            <a:ext cx="4281997" cy="41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640750" y="1095875"/>
            <a:ext cx="50466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DevOps </a:t>
            </a:r>
            <a:endParaRPr b="1" sz="5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</a:t>
            </a:r>
            <a:endParaRPr b="1" sz="5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grpSp>
        <p:nvGrpSpPr>
          <p:cNvPr id="137" name="Google Shape;137;p25"/>
          <p:cNvGrpSpPr/>
          <p:nvPr/>
        </p:nvGrpSpPr>
        <p:grpSpPr>
          <a:xfrm>
            <a:off x="640750" y="701829"/>
            <a:ext cx="1957958" cy="394052"/>
            <a:chOff x="-2" y="-73"/>
            <a:chExt cx="812802" cy="254852"/>
          </a:xfrm>
        </p:grpSpPr>
        <p:sp>
          <p:nvSpPr>
            <p:cNvPr id="138" name="Google Shape;138;p25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9" name="Google Shape;139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40" name="Google Shape;140;p25"/>
          <p:cNvSpPr txBox="1"/>
          <p:nvPr/>
        </p:nvSpPr>
        <p:spPr>
          <a:xfrm>
            <a:off x="3355825" y="1871675"/>
            <a:ext cx="479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</a:t>
            </a:r>
            <a:endParaRPr b="1" sz="56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1562400" y="4025600"/>
            <a:ext cx="43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ALDO LUNA BUENO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ALEXANDRA GUTIERREZ MAZZETTI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213143">
            <a:off x="6802161" y="-1865884"/>
            <a:ext cx="4282236" cy="448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470391">
            <a:off x="-1073409" y="3362979"/>
            <a:ext cx="4282236" cy="44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Relación entre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y DevOps</a:t>
            </a:r>
            <a:endParaRPr sz="70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58" name="Google Shape;25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4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05.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sp>
        <p:nvSpPr>
          <p:cNvPr id="260" name="Google Shape;260;p34"/>
          <p:cNvSpPr txBox="1"/>
          <p:nvPr/>
        </p:nvSpPr>
        <p:spPr>
          <a:xfrm>
            <a:off x="471200" y="1523225"/>
            <a:ext cx="592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«</a:t>
            </a:r>
            <a:r>
              <a:rPr i="1" lang="en" sz="2000">
                <a:solidFill>
                  <a:schemeClr val="lt1"/>
                </a:solidFill>
              </a:rPr>
              <a:t>Mucha gente cree que "ágil"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equivale a scrum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y DevOps equivale 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</a:rPr>
              <a:t>a entrega continua».</a:t>
            </a:r>
            <a:endParaRPr i="1" sz="2000">
              <a:solidFill>
                <a:schemeClr val="lt1"/>
              </a:solidFill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075" y="1523225"/>
            <a:ext cx="3449251" cy="34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1061818" y="1238863"/>
            <a:ext cx="290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Gracias</a:t>
            </a:r>
            <a:endParaRPr sz="1500"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3760509" y="-1310665"/>
            <a:ext cx="7067085" cy="74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12618">
            <a:off x="-4605732" y="-5820785"/>
            <a:ext cx="7067085" cy="740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-6285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¿Qué es DevOps?</a:t>
            </a:r>
            <a:endParaRPr sz="700"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75" y="1582725"/>
            <a:ext cx="4923825" cy="253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1" name="Google Shape;151;p26"/>
          <p:cNvSpPr/>
          <p:nvPr/>
        </p:nvSpPr>
        <p:spPr>
          <a:xfrm>
            <a:off x="340575" y="736081"/>
            <a:ext cx="768876" cy="772323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53" name="Google Shape;153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6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01</a:t>
              </a: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sp>
        <p:nvSpPr>
          <p:cNvPr id="155" name="Google Shape;155;p26"/>
          <p:cNvSpPr txBox="1"/>
          <p:nvPr/>
        </p:nvSpPr>
        <p:spPr>
          <a:xfrm>
            <a:off x="5274350" y="1508400"/>
            <a:ext cx="3385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Combina el desarrollo de software con las operaciones de TI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 de software más rápida y confiable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centra en la automatización, entrega continua, retroalimentación y mejora continua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 cambios de código más rápido y confiable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89385">
            <a:off x="1829011" y="-1050160"/>
            <a:ext cx="3415301" cy="296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878005">
            <a:off x="7511198" y="60150"/>
            <a:ext cx="3259153" cy="282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Principios DevOps</a:t>
            </a:r>
            <a:endParaRPr sz="700"/>
          </a:p>
        </p:txBody>
      </p:sp>
      <p:grpSp>
        <p:nvGrpSpPr>
          <p:cNvPr id="164" name="Google Shape;164;p27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65" name="Google Shape;16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7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01.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sp>
        <p:nvSpPr>
          <p:cNvPr id="167" name="Google Shape;167;p27"/>
          <p:cNvSpPr txBox="1"/>
          <p:nvPr/>
        </p:nvSpPr>
        <p:spPr>
          <a:xfrm>
            <a:off x="1213575" y="1607475"/>
            <a:ext cx="7665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hakra Petch"/>
              <a:buChar char="●"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Colaboración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hakra Petch"/>
              <a:buChar char="●"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Automatización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hakra Petch"/>
              <a:buChar char="●"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Mejora continua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hakra Petch"/>
              <a:buChar char="●"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Acción centrada en el cliente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hakra Petch"/>
              <a:buChar char="●"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Crear con el fin en mente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614" y="-813859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" y="3528085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Ingenieros 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DevOps</a:t>
            </a:r>
            <a:endParaRPr sz="700"/>
          </a:p>
        </p:txBody>
      </p:sp>
      <p:grpSp>
        <p:nvGrpSpPr>
          <p:cNvPr id="176" name="Google Shape;176;p28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77" name="Google Shape;177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8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02.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50" y="1496075"/>
            <a:ext cx="5375325" cy="30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5799225" y="2027638"/>
            <a:ext cx="3173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Conocimientos en codificación,  automatización de procesos, gestión de infraestructura, administración del sistema y cadenas de herramientas de DevOps.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614" y="-813859"/>
            <a:ext cx="3597333" cy="3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" y="3528085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1356550" y="509634"/>
            <a:ext cx="58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Ingenieros DevOps</a:t>
            </a:r>
            <a:endParaRPr sz="700"/>
          </a:p>
        </p:txBody>
      </p:sp>
      <p:grpSp>
        <p:nvGrpSpPr>
          <p:cNvPr id="189" name="Google Shape;189;p29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190" name="Google Shape;190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9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02.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sp>
        <p:nvSpPr>
          <p:cNvPr id="192" name="Google Shape;192;p29"/>
          <p:cNvSpPr txBox="1"/>
          <p:nvPr/>
        </p:nvSpPr>
        <p:spPr>
          <a:xfrm>
            <a:off x="1025050" y="1466050"/>
            <a:ext cx="76650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Funciones:</a:t>
            </a:r>
            <a:endParaRPr b="1" sz="27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Automatización de procesos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Implementación de entrega continua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Gestión de la infraestructura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Monitorización y gestión del rendimiento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Mejora continua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hakra Petch"/>
              <a:buChar char="●"/>
            </a:pPr>
            <a:r>
              <a:rPr b="1" lang="en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Colaboración con otros equipos</a:t>
            </a:r>
            <a:endParaRPr b="1" sz="20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625865" y="-1879802"/>
            <a:ext cx="4924159" cy="427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81262">
            <a:off x="-868897" y="3348062"/>
            <a:ext cx="3007373" cy="260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YBIYRI y servicios always-on</a:t>
            </a:r>
            <a:endParaRPr sz="700"/>
          </a:p>
        </p:txBody>
      </p:sp>
      <p:grpSp>
        <p:nvGrpSpPr>
          <p:cNvPr id="201" name="Google Shape;201;p30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02" name="Google Shape;202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0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03.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252" y="1921575"/>
            <a:ext cx="4482937" cy="30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1949650" y="130597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You build it, you run it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flipH="1">
            <a:off x="5753041" y="1507135"/>
            <a:ext cx="4921324" cy="427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81262">
            <a:off x="-1019272" y="1526412"/>
            <a:ext cx="3007373" cy="260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YBIYRI</a:t>
            </a: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y servicios always-on</a:t>
            </a:r>
            <a:endParaRPr sz="700"/>
          </a:p>
        </p:txBody>
      </p:sp>
      <p:grpSp>
        <p:nvGrpSpPr>
          <p:cNvPr id="214" name="Google Shape;214;p31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15" name="Google Shape;21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1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03.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 b="27256" l="11701" r="15708" t="0"/>
          <a:stretch/>
        </p:blipFill>
        <p:spPr>
          <a:xfrm>
            <a:off x="1749600" y="1305975"/>
            <a:ext cx="6387250" cy="36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3721987" y="2185606"/>
            <a:ext cx="768876" cy="772323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4">
            <a:alphaModFix/>
          </a:blip>
          <a:srcRect b="870" l="-3440" r="3439" t="-870"/>
          <a:stretch/>
        </p:blipFill>
        <p:spPr>
          <a:xfrm rot="1689170">
            <a:off x="4550280" y="-458186"/>
            <a:ext cx="5779622" cy="605989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a escala</a:t>
            </a:r>
            <a:endParaRPr sz="70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27" name="Google Shape;22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2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04.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29" name="Google Shape;2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21322">
            <a:off x="189220" y="1502701"/>
            <a:ext cx="627311" cy="65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756278">
            <a:off x="161768" y="2091154"/>
            <a:ext cx="1435266" cy="150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292743">
            <a:off x="1515904" y="2947343"/>
            <a:ext cx="2551943" cy="267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849" y="1305975"/>
            <a:ext cx="4927950" cy="3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 b="33427" l="15130" r="22785" t="1415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0396" y="117275"/>
            <a:ext cx="5232577" cy="54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70459" y="3467910"/>
            <a:ext cx="2338733" cy="228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1356550" y="5096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Agile a escala</a:t>
            </a:r>
            <a:endParaRPr sz="700"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236459" y="328864"/>
            <a:ext cx="977123" cy="977123"/>
            <a:chOff x="236459" y="633664"/>
            <a:chExt cx="977123" cy="977123"/>
          </a:xfrm>
        </p:grpSpPr>
        <p:pic>
          <p:nvPicPr>
            <p:cNvPr id="242" name="Google Shape;242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459" y="633664"/>
              <a:ext cx="977123" cy="97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3"/>
            <p:cNvSpPr txBox="1"/>
            <p:nvPr/>
          </p:nvSpPr>
          <p:spPr>
            <a:xfrm>
              <a:off x="390692" y="822075"/>
              <a:ext cx="768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04.</a:t>
              </a:r>
              <a:endParaRPr b="1" sz="27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</p:grpSp>
      <p:pic>
        <p:nvPicPr>
          <p:cNvPr id="244" name="Google Shape;2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864" y="1413725"/>
            <a:ext cx="2713207" cy="1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25" y="1413725"/>
            <a:ext cx="2482404" cy="15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8488" y="117264"/>
            <a:ext cx="3678738" cy="23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4412" y="2571762"/>
            <a:ext cx="3062825" cy="24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450" y="2722650"/>
            <a:ext cx="5408374" cy="2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